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303" r:id="rId2"/>
    <p:sldId id="304" r:id="rId3"/>
    <p:sldId id="305" r:id="rId4"/>
    <p:sldId id="308" r:id="rId5"/>
    <p:sldId id="317" r:id="rId6"/>
    <p:sldId id="309" r:id="rId7"/>
    <p:sldId id="318" r:id="rId8"/>
    <p:sldId id="310" r:id="rId9"/>
    <p:sldId id="319" r:id="rId10"/>
    <p:sldId id="311" r:id="rId11"/>
    <p:sldId id="320" r:id="rId12"/>
    <p:sldId id="312" r:id="rId13"/>
    <p:sldId id="321" r:id="rId14"/>
    <p:sldId id="313" r:id="rId15"/>
    <p:sldId id="322" r:id="rId16"/>
    <p:sldId id="315" r:id="rId17"/>
    <p:sldId id="323" r:id="rId18"/>
    <p:sldId id="316" r:id="rId19"/>
    <p:sldId id="324" r:id="rId20"/>
    <p:sldId id="32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9F26"/>
    <a:srgbClr val="B18756"/>
    <a:srgbClr val="E0B17E"/>
    <a:srgbClr val="DE4117"/>
    <a:srgbClr val="F9B972"/>
    <a:srgbClr val="FEE942"/>
    <a:srgbClr val="FFFACA"/>
    <a:srgbClr val="FFFF87"/>
    <a:srgbClr val="F3EB0A"/>
    <a:srgbClr val="F796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725"/>
  </p:normalViewPr>
  <p:slideViewPr>
    <p:cSldViewPr snapToGrid="0" showGuides="1">
      <p:cViewPr varScale="1">
        <p:scale>
          <a:sx n="113" d="100"/>
          <a:sy n="113" d="100"/>
        </p:scale>
        <p:origin x="64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6330E-49B8-AC49-9DC2-E7585D121120}" type="datetimeFigureOut">
              <a:rPr lang="en-US" smtClean="0"/>
              <a:t>11/4/25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E959-5FCC-774A-BA18-E37A0AF3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20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4DDD9-3E95-DC77-8CF4-D7C9DA48B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BBE01D-EE92-F052-11B0-0223607A96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CEE0B-937C-DAD3-80C1-0A956714A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E6F48-79DB-EF7D-EDA1-5BCE0916EE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15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1C886-C269-F2C4-0AFB-F6A3DEA4D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E67308-93B8-68A1-DD81-7E4635B8AA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452E0E-761B-AFC8-B46F-089614013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5056BC-76B8-44F2-ED5A-9D013B7809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01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6DBE2-4A55-4F28-69E4-8D7FCE595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3665F5-3A56-C3F3-7049-69A654299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A433F9-60A2-E38D-11D8-83788D276A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844750-3963-3E6F-5F35-1163AE3B17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990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B3DFF-C55E-BB09-5F70-89CD937D2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681A2B-702D-F741-3C96-616D480E8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219979-4412-B413-8F34-B6D6BE4286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2F3C7-A56B-DACC-A281-0DFF3F6BCB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98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562B8-5FE7-C564-9851-ABE340FA6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DE6880-B624-63C4-2FF8-05EB7535E7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8A6AB3-CE9E-125A-9750-9DCBB741A0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7F44F1-CD98-52D7-CFB3-F0DBE71767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202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2799C-D314-5A82-DBA4-A68881DDD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932287-4DA8-9575-ABF7-85F72C0B18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33C95D-F2D0-D7D6-370E-873F42D1D4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57C1B-AF6B-D002-AB13-E5EC776FDB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75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1BCCE-4A5A-8009-3C14-0F114A58F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4FDCA6-A080-216D-3CDB-8D608419B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3CF797-39E4-49A6-941E-34B84AFFF6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A4C8AA-8573-BAF0-A570-2E1E19D0AA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375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44104-1A47-BACF-1E98-5F197E983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64B015-135F-047E-C2A2-790FE3760A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00B2C9-1BB2-ED79-318E-E0B0FE8E2B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33BD74-D1A1-DFA4-BEAA-7628F0A362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47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85D86-9010-C4E2-1FAD-B0D694BD6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DD6F0D-6CDC-F67E-BC0A-012F67AA27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DD516-EC3C-C46F-DA2A-24C20843D8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309C7E-71FA-CCCE-FCE6-3E7882001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15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0CE1D-E78C-9696-D610-9284C1D71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607EF4-3CAA-FCEF-F80F-C67ED18D60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5B39B1-246D-74DE-A46F-E125536C5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A2A8A2-8E6B-DECB-1482-B85578D90C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2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5F5D2-FECA-55F6-4514-535E97635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00671D-A066-532B-522B-726C2C744A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E2E62-F68E-44EA-4452-9346EEEE47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92394-08BA-50D1-8933-125B52FF7D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77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7ACEE-42A0-B13A-DCFC-F475274CD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744F26-37E9-879A-BF29-00F26D99B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6012D7-CFAB-A0BF-8091-3C69F22737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3C8F1-5BFD-E65C-B73D-67A06DB974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150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67BDD-2C07-8599-4D79-615AE662C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6BC09-2521-627F-D12C-D2B45A5FAD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C7AD45-5C31-FE1D-5BEC-53A68C6FBB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E39A16-9540-397E-DFC0-2607AB172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68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595C-7AAC-60A7-0D2B-770D70451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351DD1-4FDB-DFE3-FC35-A1825447FB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F3F03F-FB92-50D2-536C-4CDC4003C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50154-7C37-15A9-BD03-F830FCFDE5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022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807D1-0822-6744-270A-94542B9EA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8AF0A7-90EA-A964-4389-2D13F842FE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2E3673-5C90-F746-18A2-13CB1D408C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FEB7B-697D-7EC2-CBA6-32A68B4E7F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79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B61F8-8052-32D9-4942-3854E21D5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39DE35-91C7-F829-1D5D-428DFB06E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C06900-E0FC-558A-BB27-43713C6C0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1231CD-274E-046C-DD84-44A0A22EB8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F1E959-5FCC-774A-BA18-E37A0AF3058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6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82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82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88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80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37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490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84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24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2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5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62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E5DB75-2652-FA44-A50C-54E4637136E8}" type="datetimeFigureOut">
              <a:rPr lang="en-US" smtClean="0"/>
              <a:t>11/4/25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360E75-2022-FC49-A523-CAA7E8C24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0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106EE2-2D3C-296D-DCA0-083E96154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889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C9E908-54EE-5039-FBDB-BFE3F0B3E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754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2FB4CA-7031-D76D-3F9A-915E8976F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273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93B834-1A16-C744-9F42-2441EE76F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92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943415-7D17-49F0-A4B0-3242B1B64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805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AF4B81-AFB2-EA6D-D8FC-CF37FAF42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775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19E40C-12EA-5A54-828C-751AFEA24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492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8E9305-EBAB-4F79-5FBC-72D2F8BC2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762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9B4832-696B-704F-2921-940C805CA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1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D076B7-C70F-780E-C3A7-6B2C1BBDF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376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92771-3523-764A-F959-6C3B17162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809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DDC438-35C4-7F42-3AF4-3C05F0334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831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E93CC3-4D25-28F1-5563-3EA14B69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>
            <a:extLst>
              <a:ext uri="{FF2B5EF4-FFF2-40B4-BE49-F238E27FC236}">
                <a16:creationId xmlns:a16="http://schemas.microsoft.com/office/drawing/2014/main" id="{9E5A469F-754C-936E-E8F5-6BF40302F50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28711" t="28909" r="49937" b="46080"/>
          <a:stretch>
            <a:fillRect/>
          </a:stretch>
        </p:blipFill>
        <p:spPr>
          <a:xfrm>
            <a:off x="4045230" y="1209060"/>
            <a:ext cx="4101540" cy="600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A944EF-4B83-CEAB-94A8-332747A9F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C5BDFF1-46FB-818E-CDB6-B9AB8D8B13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 l="73565" r="2164" b="69950"/>
          <a:stretch>
            <a:fillRect/>
          </a:stretch>
        </p:blipFill>
        <p:spPr>
          <a:xfrm>
            <a:off x="7736284" y="1112561"/>
            <a:ext cx="2259808" cy="34953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A741147-0EE1-2506-812B-E35E28FE920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l="28711" t="28909" r="49173" b="46080"/>
          <a:stretch>
            <a:fillRect/>
          </a:stretch>
        </p:blipFill>
        <p:spPr>
          <a:xfrm>
            <a:off x="9926032" y="1767963"/>
            <a:ext cx="2059228" cy="29092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0AF068-A7B8-8F7C-7B5F-78DB321DB45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5918" t="28909" r="71350" b="46080"/>
          <a:stretch>
            <a:fillRect/>
          </a:stretch>
        </p:blipFill>
        <p:spPr>
          <a:xfrm>
            <a:off x="5546528" y="1768283"/>
            <a:ext cx="2116683" cy="29092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370658-A32A-8D50-A34C-9567EDE08AE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rcRect l="49939" r="26684" b="69950"/>
          <a:stretch>
            <a:fillRect/>
          </a:stretch>
        </p:blipFill>
        <p:spPr>
          <a:xfrm>
            <a:off x="7740094" y="3362604"/>
            <a:ext cx="2176523" cy="34953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C095CA-294F-DF8C-C296-175C057D2C8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l="29199" r="49946" b="69950"/>
          <a:stretch>
            <a:fillRect/>
          </a:stretch>
        </p:blipFill>
        <p:spPr>
          <a:xfrm>
            <a:off x="10057016" y="3362603"/>
            <a:ext cx="1941692" cy="34953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7A6DE9-BA2E-B79C-A0AF-1F4FFDF80B8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rcRect r="71051" b="69950"/>
          <a:stretch>
            <a:fillRect/>
          </a:stretch>
        </p:blipFill>
        <p:spPr>
          <a:xfrm>
            <a:off x="4996570" y="3342933"/>
            <a:ext cx="2709509" cy="351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14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857168-B019-EDC6-F132-21E3A2FF3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BE8BB05-13E2-3E41-BB3C-A37E31BB34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28711" t="28909" r="49173" b="46080"/>
          <a:stretch>
            <a:fillRect/>
          </a:stretch>
        </p:blipFill>
        <p:spPr>
          <a:xfrm>
            <a:off x="2589840" y="2280242"/>
            <a:ext cx="3348111" cy="473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86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84BB98-5D84-FA7F-8235-23841A3D4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038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EC0F29-A336-2B73-824A-3A7EB8463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411A42-01FB-7898-8B9D-5747656EBE8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73565" r="2164" b="69950"/>
          <a:stretch>
            <a:fillRect/>
          </a:stretch>
        </p:blipFill>
        <p:spPr>
          <a:xfrm>
            <a:off x="2519533" y="1287391"/>
            <a:ext cx="3628442" cy="561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57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404578-4599-60DD-E70D-DC94E02FC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591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D96EAD-AE82-2148-8781-D6CFEB2F0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77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5FF3AD-E851-A10C-10A0-89C91E9B4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6050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</TotalTime>
  <Words>16</Words>
  <Application>Microsoft Macintosh PowerPoint</Application>
  <PresentationFormat>Widescreen</PresentationFormat>
  <Paragraphs>16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2025-11-04T02:07:28Z</dcterms:created>
  <dcterms:modified xsi:type="dcterms:W3CDTF">2025-11-04T18:51:14Z</dcterms:modified>
</cp:coreProperties>
</file>